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3" r:id="rId4"/>
    <p:sldId id="272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16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498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083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290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146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712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83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849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7024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170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57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88590-01C0-4A56-B152-ADF2C0B0FB07}" type="datetimeFigureOut">
              <a:rPr lang="pl-PL" smtClean="0"/>
              <a:t>28.10.2024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3C9C-A9AC-48D6-99ED-F7A2B87DA59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8487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400" b="1" dirty="0"/>
              <a:t>Badanie Losów Absolwentów                                                  Kwestionariusz Ankiety Absolwenta nr 1</a:t>
            </a:r>
            <a:endParaRPr lang="pl-PL" sz="44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600280"/>
            <a:ext cx="9144000" cy="1593130"/>
          </a:xfrm>
        </p:spPr>
        <p:txBody>
          <a:bodyPr>
            <a:normAutofit/>
          </a:bodyPr>
          <a:lstStyle/>
          <a:p>
            <a:r>
              <a:rPr lang="pl-PL" sz="4000" dirty="0"/>
              <a:t>s</a:t>
            </a:r>
            <a:r>
              <a:rPr lang="pl-PL" sz="4000" dirty="0" smtClean="0"/>
              <a:t>tudia anglojęzyczne</a:t>
            </a:r>
            <a:endParaRPr lang="pl-PL" sz="4000" dirty="0" smtClean="0"/>
          </a:p>
          <a:p>
            <a:endParaRPr lang="pl-PL" dirty="0"/>
          </a:p>
          <a:p>
            <a:r>
              <a:rPr lang="pl-PL" dirty="0" smtClean="0"/>
              <a:t>Warszawa 2024</a:t>
            </a:r>
            <a:endParaRPr lang="pl-PL" dirty="0"/>
          </a:p>
        </p:txBody>
      </p:sp>
      <p:pic>
        <p:nvPicPr>
          <p:cNvPr id="4" name="Obraz 3" descr="https://mans.org.pl/wp-content/uploads/2022/01/logo_mans-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2" y="320511"/>
            <a:ext cx="5286375" cy="15554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9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9484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76190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181802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9947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4185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75327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95018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8806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4097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413474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GRADUATE’S SURVEY NO. 1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1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83438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66863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Other</a:t>
            </a:r>
            <a:r>
              <a:rPr lang="pl-PL" b="1" dirty="0"/>
              <a:t>, </a:t>
            </a:r>
            <a:r>
              <a:rPr lang="pl-PL" b="1" dirty="0" err="1"/>
              <a:t>what</a:t>
            </a:r>
            <a:r>
              <a:rPr lang="pl-PL" b="1" dirty="0"/>
              <a:t>?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1976423"/>
              </p:ext>
            </p:extLst>
          </p:nvPr>
        </p:nvGraphicFramePr>
        <p:xfrm>
          <a:off x="2609850" y="3025934"/>
          <a:ext cx="7778487" cy="853440"/>
        </p:xfrm>
        <a:graphic>
          <a:graphicData uri="http://schemas.openxmlformats.org/drawingml/2006/table">
            <a:tbl>
              <a:tblPr/>
              <a:tblGrid>
                <a:gridCol w="369020">
                  <a:extLst>
                    <a:ext uri="{9D8B030D-6E8A-4147-A177-3AD203B41FA5}">
                      <a16:colId xmlns:a16="http://schemas.microsoft.com/office/drawing/2014/main" val="732046948"/>
                    </a:ext>
                  </a:extLst>
                </a:gridCol>
                <a:gridCol w="1282045">
                  <a:extLst>
                    <a:ext uri="{9D8B030D-6E8A-4147-A177-3AD203B41FA5}">
                      <a16:colId xmlns:a16="http://schemas.microsoft.com/office/drawing/2014/main" val="2848874978"/>
                    </a:ext>
                  </a:extLst>
                </a:gridCol>
                <a:gridCol w="6127422">
                  <a:extLst>
                    <a:ext uri="{9D8B030D-6E8A-4147-A177-3AD203B41FA5}">
                      <a16:colId xmlns:a16="http://schemas.microsoft.com/office/drawing/2014/main" val="40566347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</a:rPr>
                        <a:t>1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</a:rPr>
                        <a:t>anonymous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 dirty="0" err="1">
                          <a:effectLst/>
                        </a:rPr>
                        <a:t>Communication</a:t>
                      </a:r>
                      <a:r>
                        <a:rPr lang="pl-PL" dirty="0">
                          <a:effectLst/>
                        </a:rPr>
                        <a:t> </a:t>
                      </a:r>
                      <a:r>
                        <a:rPr lang="pl-PL" dirty="0" err="1">
                          <a:effectLst/>
                        </a:rPr>
                        <a:t>between</a:t>
                      </a:r>
                      <a:r>
                        <a:rPr lang="pl-PL" dirty="0">
                          <a:effectLst/>
                        </a:rPr>
                        <a:t> </a:t>
                      </a:r>
                      <a:r>
                        <a:rPr lang="pl-PL" dirty="0" err="1">
                          <a:effectLst/>
                        </a:rPr>
                        <a:t>certain</a:t>
                      </a:r>
                      <a:r>
                        <a:rPr lang="pl-PL" dirty="0">
                          <a:effectLst/>
                        </a:rPr>
                        <a:t> </a:t>
                      </a:r>
                      <a:r>
                        <a:rPr lang="pl-PL" dirty="0" err="1">
                          <a:effectLst/>
                        </a:rPr>
                        <a:t>professors</a:t>
                      </a:r>
                      <a:endParaRPr lang="pl-PL" dirty="0">
                        <a:effectLst/>
                      </a:endParaRP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2121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09615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</a:rPr>
                        <a:t>2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l-PL">
                          <a:effectLst/>
                        </a:rPr>
                        <a:t>anonymous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Clear communication in some specific points.</a:t>
                      </a:r>
                    </a:p>
                  </a:txBody>
                  <a:tcPr marL="95250" marR="95250" marT="76200" marB="76200" anchor="ctr">
                    <a:lnL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1E1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871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737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56345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3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2963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185896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3558179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241036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190205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30" y="1825625"/>
            <a:ext cx="6962140" cy="4351338"/>
          </a:xfrm>
        </p:spPr>
      </p:pic>
    </p:spTree>
    <p:extLst>
      <p:ext uri="{BB962C8B-B14F-4D97-AF65-F5344CB8AC3E}">
        <p14:creationId xmlns:p14="http://schemas.microsoft.com/office/powerpoint/2010/main" val="24614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36</Words>
  <Application>Microsoft Office PowerPoint</Application>
  <PresentationFormat>Panoramiczny</PresentationFormat>
  <Paragraphs>12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Badanie Losów Absolwentów                                                  Kwestionariusz Ankiety Absolwenta nr 1</vt:lpstr>
      <vt:lpstr>GRADUATE’S SURVEY NO. 1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Other, what?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marek.salwowski@op.pl</dc:creator>
  <cp:lastModifiedBy>marek.salwowski@op.pl</cp:lastModifiedBy>
  <cp:revision>45</cp:revision>
  <dcterms:created xsi:type="dcterms:W3CDTF">2024-10-22T09:49:04Z</dcterms:created>
  <dcterms:modified xsi:type="dcterms:W3CDTF">2024-10-28T12:11:20Z</dcterms:modified>
</cp:coreProperties>
</file>