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</c:v>
                </c:pt>
                <c:pt idx="1">
                  <c:v>33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Arkusz1!$B$1:$C$1</c:f>
              <c:strCache>
                <c:ptCount val="1"/>
                <c:pt idx="0">
                  <c:v>ogólny poziom zajęć dydaktycznych 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</c:v>
                </c:pt>
                <c:pt idx="1">
                  <c:v>33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3</c:v>
                </c:pt>
                <c:pt idx="1">
                  <c:v>29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6</c:v>
                </c:pt>
                <c:pt idx="1">
                  <c:v>31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7</c:v>
                </c:pt>
                <c:pt idx="1">
                  <c:v>34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19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24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1</c:v>
                </c:pt>
                <c:pt idx="1">
                  <c:v>31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29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25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29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2</c:v>
                </c:pt>
                <c:pt idx="1">
                  <c:v>29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1</c:v>
                </c:pt>
                <c:pt idx="1">
                  <c:v>28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1</c:v>
                </c:pt>
                <c:pt idx="1">
                  <c:v>26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1</c:v>
                </c:pt>
                <c:pt idx="1">
                  <c:v>27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1</c:v>
                </c:pt>
                <c:pt idx="1">
                  <c:v>22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1</c:v>
                </c:pt>
                <c:pt idx="1">
                  <c:v>23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0</c:v>
                </c:pt>
                <c:pt idx="1">
                  <c:v>21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44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Psychologia</a:t>
            </a:r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4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25181"/>
              </p:ext>
            </p:extLst>
          </p:nvPr>
        </p:nvGraphicFramePr>
        <p:xfrm>
          <a:off x="1564848" y="1904214"/>
          <a:ext cx="8950751" cy="34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0751">
                  <a:extLst>
                    <a:ext uri="{9D8B030D-6E8A-4147-A177-3AD203B41FA5}">
                      <a16:colId xmlns:a16="http://schemas.microsoft.com/office/drawing/2014/main" val="677840505"/>
                    </a:ext>
                  </a:extLst>
                </a:gridCol>
              </a:tblGrid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Więcej aspektów praktycznych, fakultety do wyboru a nie obligo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277975121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Poczas pięciu lat studiów psychologicznych nie pojawil sie przedmiot związany z seksuologia i zaburzeń z tym zwiazanych, a wg pominien sie pojawić 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3359162663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Zbyt mało zajęć 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2921298796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Oczekiwałam większej ilości wiedzy praktycznej i pracy na przykładach, w zasadzie ostatni rok był dla mnie najbardziej wartościowy 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1038412741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personel uczelni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56743702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Zero zaangażowania ze strony uczelni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66956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548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3936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0532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603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9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991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190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3637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530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0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</a:t>
            </a:r>
            <a:r>
              <a:rPr lang="pl-PL" dirty="0" smtClean="0"/>
              <a:t>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468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Kontakt z wykładowcami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Dostępność wykładowców w celu wsparcia studentów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Wspaniały promotor Doktor Matwiejczuk okazał się wybitnym wsparciem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Wsparcie wykładowców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Wsparcie promotora, dziekanatu, elastyczność wykładowców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Przyjazna atmosfera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Dostępność pomocy dydaktycznej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Organizacja planu zajęć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poziom kultury pracowników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dużo godzin praktyk do zrobienia i uczelnia wcale nie pomaga w ich znalezieniu.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Kontakt z wykładowcami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Dostępność wykładowców w celu wsparcia studentów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Wspaniały promotor Doktor 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Matwiejczuk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okazał się wybitnym wsparciem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6242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085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1125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341</Words>
  <Application>Microsoft Office PowerPoint</Application>
  <PresentationFormat>Panoramiczny</PresentationFormat>
  <Paragraphs>61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39</cp:revision>
  <dcterms:created xsi:type="dcterms:W3CDTF">2024-10-22T09:49:04Z</dcterms:created>
  <dcterms:modified xsi:type="dcterms:W3CDTF">2024-10-24T11:49:02Z</dcterms:modified>
</cp:coreProperties>
</file>