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7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2</c:v>
                </c:pt>
                <c:pt idx="1">
                  <c:v>13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1</c:v>
                </c:pt>
                <c:pt idx="1">
                  <c:v>13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2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1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14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Informatyka</a:t>
            </a:r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4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79546"/>
              </p:ext>
            </p:extLst>
          </p:nvPr>
        </p:nvGraphicFramePr>
        <p:xfrm>
          <a:off x="1620624" y="1904214"/>
          <a:ext cx="8950751" cy="34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0751">
                  <a:extLst>
                    <a:ext uri="{9D8B030D-6E8A-4147-A177-3AD203B41FA5}">
                      <a16:colId xmlns:a16="http://schemas.microsoft.com/office/drawing/2014/main" val="677840505"/>
                    </a:ext>
                  </a:extLst>
                </a:gridCol>
              </a:tblGrid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Niestety zabrakło elementu specjalizacji, bardzo mało informacji na ten temat której głównie mnie interesował. Głównie było masę programowania które mnie niż zbyt interesuje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75121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mało praktycznych zajęć dotyczących aktualnych narzędzi do rozwiązywania problemów w IT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9162663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Brakowało mi programowania, było tego mało, natomiast dużo teorii pomimo tego, że były studia praktyczne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1298796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Mało programowania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8412741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56743702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66956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984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2285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3723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9901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9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0940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5363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90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9767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549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429426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Bardzo duża motywacja  ze strony Promotora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Fajnie podejście że strony dydaktycznej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Poziom wiedzy wykładowców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1304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878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897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251</Words>
  <Application>Microsoft Office PowerPoint</Application>
  <PresentationFormat>Panoramiczny</PresentationFormat>
  <Paragraphs>39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57</cp:revision>
  <dcterms:created xsi:type="dcterms:W3CDTF">2024-10-22T09:49:04Z</dcterms:created>
  <dcterms:modified xsi:type="dcterms:W3CDTF">2024-10-25T12:09:22Z</dcterms:modified>
</cp:coreProperties>
</file>